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Default ContentType="application/x-fontdata" Extension="fntdata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package.core-properties+xml" PartName="/docProps/core.xml"/>
  <Override ContentType="application/vnd.openxmlformats-officedocument.extended-properties+xml" PartName="/docProps/app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1"/>
  </p:notesMasterIdLst>
  <p:sldIdLst>
    <p:sldId id="301" r:id="rId2"/>
    <p:sldId id="333" r:id="rId3"/>
    <p:sldId id="322" r:id="rId4"/>
    <p:sldId id="325" r:id="rId5"/>
    <p:sldId id="326" r:id="rId6"/>
    <p:sldId id="327" r:id="rId7"/>
    <p:sldId id="335" r:id="rId8"/>
    <p:sldId id="331" r:id="rId9"/>
    <p:sldId id="33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rial Black" panose="020B0A04020102020204" pitchFamily="34" charset="0"/>
      <p:bold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DDC"/>
    <a:srgbClr val="1664E4"/>
    <a:srgbClr val="1B81EB"/>
    <a:srgbClr val="1A7FEA"/>
    <a:srgbClr val="176DE5"/>
    <a:srgbClr val="1458E0"/>
    <a:srgbClr val="1870E7"/>
    <a:srgbClr val="1C84EC"/>
    <a:srgbClr val="121737"/>
    <a:srgbClr val="032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337" autoAdjust="0"/>
  </p:normalViewPr>
  <p:slideViewPr>
    <p:cSldViewPr snapToGrid="0">
      <p:cViewPr varScale="1">
        <p:scale>
          <a:sx n="70" d="100"/>
          <a:sy n="70" d="100"/>
        </p:scale>
        <p:origin x="85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28.09.2023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494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249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9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578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3145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9763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724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0A3551-1F13-4FD6-94F9-5C0DD4BB03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20248"/>
            <a:ext cx="1824517" cy="15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1A13tfwoAMw&amp;t=65s&amp;ab_channel=%D0%93%D0%B0%D0%B7%D0%B5%D1%82%D0%B0%C2%AB%D0%9F%D0%B5%D1%80%D1%81%D0%BF%D0%B5%D0%BA%D1%82%D0%B8%D0%B2%D0%B0%C2%BBl%D0%9D%D0%BE%D0%B2%D0%BE%D1%81%D1%82%D0%B8%D0%93%D1%80%D0%BE%D0%B4%D0%BD%D0%BE%D0%B8%D0%93%D1%80%D0%BE%D0%B4%D0%BD%D0%B5%D0%BD%D1%81%D0%BA%D0%BE%D0%B3%D0%BE%D1%80%D0%B0%D0%B9%D0%BE%D0%BD%D0%B0" TargetMode="External"/><Relationship Id="rId4" Type="http://schemas.microsoft.com/office/2007/relationships/hdphoto" Target="../media/hdphoto3.wdp"/></Relationships>
</file>

<file path=ppt/slides/_rels/slide3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image6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image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5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12.xml" Type="http://schemas.openxmlformats.org/officeDocument/2006/relationships/slideLayout"/><Relationship Id="rId4" Target="../media/image1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1760561" y="6130409"/>
            <a:ext cx="9539785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сентябрь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2023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1610437" y="2634018"/>
            <a:ext cx="10288956" cy="29264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Надежда Андреевна </a:t>
            </a:r>
            <a:r>
              <a:rPr lang="ru-RU" sz="4400" b="1" dirty="0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Ковалевич,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dirty="0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дважды </a:t>
            </a:r>
            <a:r>
              <a:rPr lang="ru-RU" sz="2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бронзовая </a:t>
            </a:r>
            <a:r>
              <a:rPr lang="ru-RU" sz="2400" b="1" dirty="0" err="1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призерка</a:t>
            </a:r>
            <a:r>
              <a:rPr lang="ru-RU" sz="2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 чемпионатов </a:t>
            </a:r>
            <a:r>
              <a:rPr lang="ru-RU" sz="2400" b="1" dirty="0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мира по </a:t>
            </a:r>
            <a:r>
              <a:rPr lang="ru-RU" sz="2400" b="1" dirty="0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гребле на байдарках, </a:t>
            </a:r>
            <a:r>
              <a:rPr lang="ru-RU" sz="2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трехкратная чемпионка Советского Союза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914400" y="2238233"/>
            <a:ext cx="10957698" cy="33632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Надежда Андреевна </a:t>
            </a:r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Ковалевич,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дважды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бронзовая </a:t>
            </a:r>
            <a:r>
              <a:rPr lang="ru-RU" sz="2400" b="1" dirty="0" err="1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призерка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 чемпионатов </a:t>
            </a: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мира </a:t>
            </a:r>
            <a:r>
              <a:rPr lang="ru-RU" sz="2400" b="1" smtClean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по </a:t>
            </a:r>
            <a:r>
              <a:rPr lang="ru-RU" sz="2400" b="1" smtClean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гребле на байдарках, </a:t>
            </a:r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трехкратная чемпионка Советского Союза </a:t>
            </a:r>
            <a:endParaRPr lang="ru-RU" sz="2400" b="1" dirty="0" smtClean="0">
              <a:solidFill>
                <a:srgbClr val="C00000"/>
              </a:solidFill>
              <a:latin typeface="Arial Black" panose="020B0A04020102020204" pitchFamily="34" charset="0"/>
              <a:ea typeface="Arial"/>
              <a:cs typeface="Arial"/>
              <a:sym typeface="Arial"/>
              <a:hlinkClick r:id="rId5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   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en-US" sz="2400" b="1" dirty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https://</a:t>
            </a:r>
            <a:r>
              <a:rPr lang="en-US" sz="24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  <a:hlinkClick r:id="rId5"/>
              </a:rPr>
              <a:t>www.youtube.com/watch?v=1A13tfwoAMw&amp;t=65s&amp;ab_channel</a:t>
            </a:r>
            <a:endParaRPr lang="ru-RU" sz="2400" b="1" dirty="0">
              <a:solidFill>
                <a:srgbClr val="C00000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  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</p:spTree>
    <p:extLst>
      <p:ext uri="{BB962C8B-B14F-4D97-AF65-F5344CB8AC3E}">
        <p14:creationId xmlns:p14="http://schemas.microsoft.com/office/powerpoint/2010/main" val="26289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1BDEA-B97B-448E-B369-2179C4946353}"/>
              </a:ext>
            </a:extLst>
          </p:cNvPr>
          <p:cNvSpPr txBox="1"/>
          <p:nvPr/>
        </p:nvSpPr>
        <p:spPr>
          <a:xfrm>
            <a:off x="5841242" y="573206"/>
            <a:ext cx="5512866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 smtClean="0">
                <a:effectLst/>
                <a:ea typeface="Calibri" panose="020F0502020204030204" pitchFamily="34" charset="0"/>
              </a:rPr>
              <a:t>Надежда Андреевна Ковалевич – </a:t>
            </a:r>
            <a:r>
              <a:rPr lang="ru-RU" sz="2400" dirty="0" smtClean="0">
                <a:effectLst/>
                <a:ea typeface="Calibri" panose="020F0502020204030204" pitchFamily="34" charset="0"/>
              </a:rPr>
              <a:t>чемпионка мира по гребле, наша землячка из Скиделя. </a:t>
            </a:r>
            <a:r>
              <a:rPr lang="ru-RU" sz="2400" dirty="0"/>
              <a:t>В далеком 1988 году на Олимпийских играх в Сеуле она выступала за сборную команду СССР по гребле на байдарках</a:t>
            </a:r>
            <a:r>
              <a:rPr lang="ru-RU" sz="24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4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Надежда Ковалевич родилась 8 марта 1969 года в городе Скидель Гродненской области. Училась в СШ №2 г. Скиделя, затем в школе гребли в г. Мосты Гродненской области. Спортом начала заниматься с 1982 года.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43" y="2310794"/>
            <a:ext cx="5264943" cy="350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1BDEA-B97B-448E-B369-2179C4946353}"/>
              </a:ext>
            </a:extLst>
          </p:cNvPr>
          <p:cNvSpPr txBox="1"/>
          <p:nvPr/>
        </p:nvSpPr>
        <p:spPr>
          <a:xfrm>
            <a:off x="4899546" y="504967"/>
            <a:ext cx="654382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dirty="0" lang="ru-RU" smtClean="0" sz="2400">
                <a:ea charset="0" panose="020F0502020204030204" pitchFamily="34" typeface="Calibri"/>
              </a:rPr>
              <a:t>Надежда о гребле в детстве не мечтала. Но после окончания уроков в школе она с подружками Наташей Василевич и Наташей Курочка бегала к р. </a:t>
            </a:r>
            <a:r>
              <a:rPr dirty="0" err="1" lang="ru-RU" smtClean="0" sz="2400">
                <a:ea charset="0" panose="020F0502020204030204" pitchFamily="34" typeface="Calibri"/>
              </a:rPr>
              <a:t>Котра</a:t>
            </a:r>
            <a:r>
              <a:rPr dirty="0" lang="ru-RU" smtClean="0" sz="2400">
                <a:ea charset="0" panose="020F0502020204030204" pitchFamily="34" typeface="Calibri"/>
              </a:rPr>
              <a:t> смотреть, как плавают по реке на лодках другие. Захотелось самой управлять байдаркой. Записалась на секцию гребли в </a:t>
            </a:r>
            <a:r>
              <a:rPr dirty="0" err="1" lang="ru-RU" smtClean="0" sz="2400">
                <a:ea charset="0" panose="020F0502020204030204" pitchFamily="34" typeface="Calibri"/>
              </a:rPr>
              <a:t>Скидельский</a:t>
            </a:r>
            <a:r>
              <a:rPr dirty="0" lang="ru-RU" smtClean="0" sz="2400">
                <a:ea charset="0" panose="020F0502020204030204" pitchFamily="34" typeface="Calibri"/>
              </a:rPr>
              <a:t> ДЮСШ.</a:t>
            </a:r>
          </a:p>
          <a:p>
            <a:pPr algn="just">
              <a:lnSpc>
                <a:spcPct val="90000"/>
              </a:lnSpc>
            </a:pPr>
            <a:r>
              <a:rPr dirty="0" lang="ru-RU" smtClean="0" sz="2400">
                <a:effectLst/>
                <a:ea charset="0" panose="020F0502020204030204" pitchFamily="34" typeface="Calibri"/>
                <a:cs charset="0" panose="02020603050405020304" pitchFamily="18" typeface="Times New Roman"/>
              </a:rPr>
              <a:t>Первым тренером был у нее Анатолий Горошко. Она быстро и умело научилась грести, но про рекорды тогда и не думала. Однажды на тренировку приехал Петр Станиславович </a:t>
            </a:r>
            <a:r>
              <a:rPr dirty="0" err="1" lang="ru-RU" smtClean="0" sz="2400">
                <a:effectLst/>
                <a:ea charset="0" panose="020F0502020204030204" pitchFamily="34" typeface="Calibri"/>
                <a:cs charset="0" panose="02020603050405020304" pitchFamily="18" typeface="Times New Roman"/>
              </a:rPr>
              <a:t>Рудевич</a:t>
            </a:r>
            <a:r>
              <a:rPr dirty="0" lang="ru-RU" smtClean="0" sz="2400">
                <a:effectLst/>
                <a:ea charset="0" panose="020F0502020204030204" pitchFamily="34" typeface="Calibri"/>
                <a:cs charset="0" panose="02020603050405020304" pitchFamily="18" typeface="Times New Roman"/>
              </a:rPr>
              <a:t> из Мостовской школы гребли. Тренер обратил внимание гостя на Надежду. Так она оказалась в Мостах и стала тренироваться у Петра Станиславовича </a:t>
            </a:r>
            <a:r>
              <a:rPr dirty="0" err="1" lang="ru-RU" smtClean="0" sz="2400">
                <a:effectLst/>
                <a:ea charset="0" panose="020F0502020204030204" pitchFamily="34" typeface="Calibri"/>
                <a:cs charset="0" panose="02020603050405020304" pitchFamily="18" typeface="Times New Roman"/>
              </a:rPr>
              <a:t>Рудевича</a:t>
            </a:r>
            <a:r>
              <a:rPr dirty="0" lang="ru-RU" smtClean="0" sz="2400">
                <a:effectLst/>
                <a:ea charset="0" panose="020F0502020204030204" pitchFamily="34" typeface="Calibri"/>
                <a:cs charset="0" panose="02020603050405020304" pitchFamily="18" typeface="Times New Roman"/>
              </a:rPr>
              <a:t>.</a:t>
            </a:r>
            <a:endParaRPr dirty="0" lang="ru-RU" sz="2400">
              <a:effectLst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67" l="120" r="118" t="1"/>
          <a:stretch/>
        </p:blipFill>
        <p:spPr>
          <a:xfrm>
            <a:off x="1704176" y="1400213"/>
            <a:ext cx="2865115" cy="502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443876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1BDEA-B97B-448E-B369-2179C4946353}"/>
              </a:ext>
            </a:extLst>
          </p:cNvPr>
          <p:cNvSpPr txBox="1"/>
          <p:nvPr/>
        </p:nvSpPr>
        <p:spPr>
          <a:xfrm>
            <a:off x="5745707" y="573206"/>
            <a:ext cx="560840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dirty="0" lang="ru-RU" smtClean="0" sz="2400">
                <a:ea charset="0" panose="020F0502020204030204" pitchFamily="34" typeface="Calibri"/>
              </a:rPr>
              <a:t>В сборную СССР по гребле взяли Надежду в 1985 году. Одновременно она училась в Гродненском сельскохозяйственном институте. </a:t>
            </a:r>
            <a:r>
              <a:rPr dirty="0" lang="ru-RU" sz="2400"/>
              <a:t>В ее спортивной карьере было множество соревнований: она дважды бронзовая </a:t>
            </a:r>
            <a:r>
              <a:rPr dirty="0" err="1" lang="ru-RU" sz="2400"/>
              <a:t>призерка</a:t>
            </a:r>
            <a:r>
              <a:rPr dirty="0" lang="ru-RU" sz="2400"/>
              <a:t> чемпионатов мира, трехкратная чемпионка Советского Союза, победительница многих регат республиканского и всесоюзного значения. И в 1988-м – Олимпиада в Сеуле. Чтобы завоевать бронзу, ей не хватило одной тысячной секунды. Но и это Надежда восприняла философски – на всё воля случая</a:t>
            </a:r>
            <a:r>
              <a:rPr dirty="0" lang="ru-RU" smtClean="0" sz="2400"/>
              <a:t>. </a:t>
            </a:r>
            <a:endParaRPr dirty="0" lang="ru-RU" sz="2400">
              <a:effectLst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-2125" r="166" t="-1"/>
          <a:stretch/>
        </p:blipFill>
        <p:spPr>
          <a:xfrm>
            <a:off x="1571624" y="1317189"/>
            <a:ext cx="3814763" cy="520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1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1BDEA-B97B-448E-B369-2179C4946353}"/>
              </a:ext>
            </a:extLst>
          </p:cNvPr>
          <p:cNvSpPr txBox="1"/>
          <p:nvPr/>
        </p:nvSpPr>
        <p:spPr>
          <a:xfrm>
            <a:off x="6114198" y="2394450"/>
            <a:ext cx="5554236" cy="2086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dirty="0" smtClean="0"/>
              <a:t>За высокие спортивные достижения на </a:t>
            </a:r>
            <a:r>
              <a:rPr lang="en-US" sz="2400" dirty="0" smtClean="0"/>
              <a:t>XXIV</a:t>
            </a:r>
            <a:r>
              <a:rPr lang="ru-RU" sz="2400" dirty="0"/>
              <a:t> </a:t>
            </a:r>
            <a:r>
              <a:rPr lang="ru-RU" sz="2400" dirty="0" smtClean="0"/>
              <a:t>летних Олимпийских играх Указом  Президиума Верховного Совета БССР от 29 ноября 1988 года Ковалевич Надежда Андреевна награждена Почетной Грамотой Верховного Совета.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22" y="2394449"/>
            <a:ext cx="5609479" cy="373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26426"/>
      </p:ext>
    </p:extLst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4" name="Текст 3"/>
          <p:cNvSpPr>
            <a:spLocks noGrp="1"/>
          </p:cNvSpPr>
          <p:nvPr>
            <p:ph idx="2" sz="half" type="body"/>
          </p:nvPr>
        </p:nvSpPr>
        <p:spPr>
          <a:xfrm>
            <a:off x="873457" y="1651379"/>
            <a:ext cx="10313244" cy="4420237"/>
          </a:xfrm>
        </p:spPr>
        <p:txBody>
          <a:bodyPr>
            <a:normAutofit/>
          </a:bodyPr>
          <a:lstStyle/>
          <a:p>
            <a:pPr algn="just" indent="0" marL="0">
              <a:buNone/>
            </a:pPr>
            <a:r>
              <a:rPr dirty="0" lang="ru-RU" smtClean="0" sz="2400"/>
              <a:t>Государственный комитет по физической культуре и спорту  СССР за высокие спортивные достижения  на всесоюзных и международных соревнованиях по гребле на байдарках присвоил высокое звание «Мастер спорта СССР международного класса»</a:t>
            </a:r>
            <a:endParaRPr dirty="0" lang="ru-RU" sz="24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98"/>
          <a:stretch/>
        </p:blipFill>
        <p:spPr>
          <a:xfrm>
            <a:off x="939478" y="3130626"/>
            <a:ext cx="5090601" cy="3160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b="166"/>
          <a:stretch/>
        </p:blipFill>
        <p:spPr>
          <a:xfrm>
            <a:off x="6392481" y="3130626"/>
            <a:ext cx="5084505" cy="31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8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76" y="1039622"/>
            <a:ext cx="8611156" cy="577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9415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D838DC-5684-4BC6-AD32-B661AE1F2DCB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7" y="1400213"/>
            <a:ext cx="680115" cy="509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41BDEA-B97B-448E-B369-2179C4946353}"/>
              </a:ext>
            </a:extLst>
          </p:cNvPr>
          <p:cNvSpPr txBox="1"/>
          <p:nvPr/>
        </p:nvSpPr>
        <p:spPr>
          <a:xfrm>
            <a:off x="6143626" y="2823958"/>
            <a:ext cx="552480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dirty="0" lang="ru-RU" sz="2400"/>
              <a:t>Сегодня на Доске почета в </a:t>
            </a:r>
            <a:r>
              <a:rPr dirty="0" err="1" lang="ru-RU" sz="2400"/>
              <a:t>Скидельской</a:t>
            </a:r>
            <a:r>
              <a:rPr dirty="0" lang="ru-RU" sz="2400"/>
              <a:t> ДЮСШ фотография титулованной землячки на самом видном месте. Ею гордятся и ставят в пример юным спортсменам</a:t>
            </a:r>
            <a:r>
              <a:rPr dirty="0" lang="ru-RU" smtClean="0" sz="2400"/>
              <a:t>.</a:t>
            </a:r>
          </a:p>
          <a:p>
            <a:pPr algn="just">
              <a:lnSpc>
                <a:spcPct val="90000"/>
              </a:lnSpc>
            </a:pPr>
            <a:r>
              <a:rPr dirty="0" lang="ru-RU" smtClean="0" sz="2400"/>
              <a:t>Продолжением </a:t>
            </a:r>
            <a:r>
              <a:rPr dirty="0" lang="ru-RU" sz="2400"/>
              <a:t>ее спортивной карьеры стала тренерская работа в родной </a:t>
            </a:r>
            <a:r>
              <a:rPr dirty="0" err="1" lang="ru-RU" sz="2400"/>
              <a:t>Скидельской</a:t>
            </a:r>
            <a:r>
              <a:rPr dirty="0" lang="ru-RU" sz="2400"/>
              <a:t> ДЮСШ. Тут у </a:t>
            </a:r>
            <a:r>
              <a:rPr dirty="0" lang="ru-RU" smtClean="0" sz="2400"/>
              <a:t>Надежды Андреевны </a:t>
            </a:r>
            <a:r>
              <a:rPr dirty="0" lang="ru-RU" sz="2400"/>
              <a:t>были свои авторские подходы к детям.</a:t>
            </a:r>
            <a:endParaRPr dirty="0" lang="ru-RU" sz="2400">
              <a:effectLst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42" r="76"/>
          <a:stretch/>
        </p:blipFill>
        <p:spPr>
          <a:xfrm>
            <a:off x="246286" y="1909563"/>
            <a:ext cx="5654451" cy="467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1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3015</TotalTime>
  <Words>433</Words>
  <Application>Microsoft Office PowerPoint</Application>
  <PresentationFormat>Широкоэкранный</PresentationFormat>
  <Paragraphs>36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Calibri</vt:lpstr>
      <vt:lpstr>Times New Roman</vt:lpstr>
      <vt:lpstr>Arial Black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253</cp:revision>
  <cp:lastPrinted>2018-12-07T06:48:34Z</cp:lastPrinted>
  <dcterms:created xsi:type="dcterms:W3CDTF">2018-12-03T10:14:15Z</dcterms:created>
  <dcterms:modified xsi:type="dcterms:W3CDTF">2023-09-28T10:28:00Z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1308917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